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97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76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6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72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95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1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13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1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58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11622-5416-46E4-BA06-1BD823248742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3D92D-D206-414B-8285-062B27FC7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8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37054">
        <p:fade/>
      </p:transition>
    </mc:Choice>
    <mc:Fallback>
      <p:transition spd="med" advClick="0" advTm="37054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2.wmf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zunal.com/webquest.php?w=16806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S900065434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1055" y="2667000"/>
            <a:ext cx="609600" cy="60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game is a foot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43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pPr algn="l"/>
            <a:endParaRPr lang="en-US" sz="2200" dirty="0" smtClean="0">
              <a:latin typeface="Comic Sans MS" pitchFamily="66" charset="0"/>
            </a:endParaRPr>
          </a:p>
          <a:p>
            <a:pPr algn="l"/>
            <a:endParaRPr lang="en-US" sz="2200" dirty="0" smtClean="0">
              <a:latin typeface="Comic Sans MS" pitchFamily="66" charset="0"/>
            </a:endParaRPr>
          </a:p>
          <a:p>
            <a:pPr algn="l"/>
            <a:endParaRPr lang="en-US" sz="2200" dirty="0">
              <a:latin typeface="Comic Sans MS" pitchFamily="66" charset="0"/>
            </a:endParaRPr>
          </a:p>
          <a:p>
            <a:pPr algn="l"/>
            <a:endParaRPr lang="en-US" sz="2200" dirty="0" smtClean="0">
              <a:latin typeface="Comic Sans MS" pitchFamily="66" charset="0"/>
            </a:endParaRPr>
          </a:p>
          <a:p>
            <a:pPr algn="l"/>
            <a:r>
              <a:rPr lang="en-US" sz="2200" dirty="0" smtClean="0">
                <a:latin typeface="Comic Sans MS" pitchFamily="66" charset="0"/>
              </a:rPr>
              <a:t>By: Kim Schultz and Veronica Valdez</a:t>
            </a:r>
            <a:endParaRPr lang="en-US" sz="2200" dirty="0">
              <a:latin typeface="Comic Sans MS" pitchFamily="66" charset="0"/>
            </a:endParaRPr>
          </a:p>
        </p:txBody>
      </p:sp>
      <p:pic>
        <p:nvPicPr>
          <p:cNvPr id="1027" name="Picture 3" descr="C:\Users\Veronica\AppData\Local\Microsoft\Windows\Temporary Internet Files\Content.IE5\AIRS05WF\MC90003106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244671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53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173">
        <p:fade/>
      </p:transition>
    </mc:Choice>
    <mc:Fallback>
      <p:transition spd="med" advClick="0" advTm="81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  <p14:stopEvt time="8173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Let’s get started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resources listed on the classroom </a:t>
            </a:r>
            <a:r>
              <a:rPr lang="en-US" dirty="0">
                <a:hlinkClick r:id="rId2"/>
              </a:rPr>
              <a:t>W</a:t>
            </a:r>
            <a:r>
              <a:rPr lang="en-US" dirty="0" smtClean="0">
                <a:hlinkClick r:id="rId2"/>
              </a:rPr>
              <a:t>ebquest</a:t>
            </a:r>
            <a:r>
              <a:rPr lang="en-US" dirty="0" smtClean="0"/>
              <a:t> to research why the Mayans disappeared.</a:t>
            </a:r>
          </a:p>
          <a:p>
            <a:r>
              <a:rPr lang="en-US" dirty="0" smtClean="0"/>
              <a:t>Develop your groups theory on what happened based on what you read.</a:t>
            </a:r>
          </a:p>
          <a:p>
            <a:r>
              <a:rPr lang="en-US" dirty="0" smtClean="0"/>
              <a:t>Make sure to cite your sources.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3454528"/>
            <a:ext cx="2212975" cy="338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705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8114">
        <p:fade/>
      </p:transition>
    </mc:Choice>
    <mc:Fallback>
      <p:transition spd="med" advClick="0" advTm="381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three different and unique murals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Include a well-written description explaining the mural.</a:t>
            </a:r>
          </a:p>
          <a:p>
            <a:pPr lvl="1"/>
            <a:r>
              <a:rPr lang="en-US" dirty="0" smtClean="0"/>
              <a:t>Must be colorful.</a:t>
            </a:r>
          </a:p>
          <a:p>
            <a:pPr lvl="1"/>
            <a:r>
              <a:rPr lang="en-US" dirty="0" smtClean="0"/>
              <a:t>Must depict a scene from Mayan history.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2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682">
        <p:fade/>
      </p:transition>
    </mc:Choice>
    <mc:Fallback>
      <p:transition spd="med" advClick="0" advTm="316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Cite your sources.</a:t>
            </a:r>
          </a:p>
          <a:p>
            <a:r>
              <a:rPr lang="en-US" dirty="0" smtClean="0"/>
              <a:t>Look at all the sites before making a decision.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52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364">
        <p:fade/>
      </p:transition>
    </mc:Choice>
    <mc:Fallback>
      <p:transition spd="med" advClick="0" advTm="83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Presentation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Use your imagination or one of the following:</a:t>
            </a:r>
          </a:p>
          <a:p>
            <a:r>
              <a:rPr lang="en-US" dirty="0" smtClean="0">
                <a:latin typeface="Comic Sans MS" pitchFamily="66" charset="0"/>
              </a:rPr>
              <a:t>Present your report using </a:t>
            </a:r>
            <a:r>
              <a:rPr lang="en-US" dirty="0" smtClean="0">
                <a:latin typeface="Comic Sans MS" pitchFamily="66" charset="0"/>
              </a:rPr>
              <a:t>PowerPoint.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Use </a:t>
            </a:r>
            <a:r>
              <a:rPr lang="en-US" dirty="0" err="1" smtClean="0">
                <a:latin typeface="Comic Sans MS" pitchFamily="66" charset="0"/>
                <a:hlinkClick r:id="rId2"/>
              </a:rPr>
              <a:t>Prezi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r>
              <a:rPr lang="en-US" dirty="0" smtClean="0">
                <a:latin typeface="Comic Sans MS" pitchFamily="66" charset="0"/>
              </a:rPr>
              <a:t>Or use a </a:t>
            </a:r>
            <a:r>
              <a:rPr lang="en-US" dirty="0" err="1" smtClean="0">
                <a:latin typeface="Comic Sans MS" pitchFamily="66" charset="0"/>
              </a:rPr>
              <a:t>F</a:t>
            </a:r>
            <a:r>
              <a:rPr lang="en-US" dirty="0" err="1" smtClean="0">
                <a:latin typeface="Comic Sans MS" pitchFamily="66" charset="0"/>
              </a:rPr>
              <a:t>lipcam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Video to present.</a:t>
            </a:r>
          </a:p>
          <a:p>
            <a:r>
              <a:rPr lang="en-US" dirty="0" smtClean="0">
                <a:latin typeface="Comic Sans MS" pitchFamily="66" charset="0"/>
              </a:rPr>
              <a:t>If your group decides to use a different presentation tool it must be approved by your teacher first.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16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327">
        <p:fade/>
      </p:transition>
    </mc:Choice>
    <mc:Fallback>
      <p:transition spd="med" advClick="0" advTm="313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139</Words>
  <Application>Microsoft Office PowerPoint</Application>
  <PresentationFormat>On-screen Show (4:3)</PresentationFormat>
  <Paragraphs>28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game is a foot</vt:lpstr>
      <vt:lpstr>Let’s get started</vt:lpstr>
      <vt:lpstr>Murals</vt:lpstr>
      <vt:lpstr>Report</vt:lpstr>
      <vt:lpstr>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game is a foot</dc:title>
  <dc:creator>Veronica</dc:creator>
  <cp:lastModifiedBy>Veronica</cp:lastModifiedBy>
  <cp:revision>11</cp:revision>
  <dcterms:created xsi:type="dcterms:W3CDTF">2012-10-27T15:01:40Z</dcterms:created>
  <dcterms:modified xsi:type="dcterms:W3CDTF">2012-10-27T20:48:33Z</dcterms:modified>
</cp:coreProperties>
</file>